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7585f43fb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7585f43fb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7585f43fb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7585f43fb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7585f43fb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7585f43fb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7585f43fb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7585f43fb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7585f43fb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7585f43fb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7585f43fb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7585f43fb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7585f43f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7585f43f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27585f43f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27585f43f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27585f43f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27585f43f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7585f43f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7585f43f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27585f43f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27585f43f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7585f43f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7585f43f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7585f43f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7585f43f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7585f43fb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7585f43fb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reddit.com/r/place/comments/twzutu/heres_the_heatmap_of_the_last_largest_battle_of/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dn.discordapp.com/attachments/313259677876224010/970899439214534656/unknown.png" TargetMode="External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place-atlas.stefanocoding.me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youtube.com/watch?v=K5O3UgLG2Jw&amp;t=12s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twitch.tv/videos/1445579396?t=01h44m36s" TargetMode="External"/><Relationship Id="rId4" Type="http://schemas.openxmlformats.org/officeDocument/2006/relationships/hyperlink" Target="https://www.youtube.com/watch?v=c8-BOafOFBc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Real-Time Influence of Hubs and </a:t>
            </a:r>
            <a:r>
              <a:rPr lang="en" sz="3500"/>
              <a:t>Communities</a:t>
            </a:r>
            <a:endParaRPr sz="35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by In Woo Park, Michael Rogers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</a:t>
            </a:r>
            <a:r>
              <a:rPr lang="en"/>
              <a:t> Findings</a:t>
            </a:r>
            <a:endParaRPr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1152475"/>
            <a:ext cx="5568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Outlier Communities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Communities that are considered strong by exception.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 artwork is just too good to be attacked. </a:t>
            </a:r>
            <a:endParaRPr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0100" y="738261"/>
            <a:ext cx="3219625" cy="424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2938" y="2283988"/>
            <a:ext cx="3609975" cy="235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Findings</a:t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War Against r/France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when the canvas expanded on the 3rd day, r/France look a large portion of the canvas for their flag. Other communities were not </a:t>
            </a:r>
            <a:r>
              <a:rPr lang="en"/>
              <a:t>amused</a:t>
            </a:r>
            <a:r>
              <a:rPr lang="en"/>
              <a:t>. </a:t>
            </a:r>
            <a:r>
              <a:rPr lang="en" u="sng">
                <a:solidFill>
                  <a:schemeClr val="hlink"/>
                </a:solidFill>
                <a:hlinkClick r:id="rId3"/>
              </a:rPr>
              <a:t>Heatmap</a:t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0722" y="2189322"/>
            <a:ext cx="2655525" cy="286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7890" y="2189325"/>
            <a:ext cx="2532057" cy="28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</a:t>
            </a:r>
            <a:r>
              <a:rPr lang="en"/>
              <a:t> Findings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399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Among 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Hidden Among Us characters </a:t>
            </a:r>
            <a:r>
              <a:rPr lang="en" u="sng">
                <a:solidFill>
                  <a:schemeClr val="hlink"/>
                </a:solidFill>
                <a:hlinkClick r:id="rId3"/>
              </a:rPr>
              <a:t>everywhere</a:t>
            </a:r>
            <a:r>
              <a:rPr lang="en"/>
              <a:t> (estimated 2k-4k)</a:t>
            </a:r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2149" y="0"/>
            <a:ext cx="48418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Findings</a:t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311700" y="1152475"/>
            <a:ext cx="3302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working QR Codes </a:t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1675" y="1152475"/>
            <a:ext cx="5130624" cy="329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Statistics </a:t>
            </a:r>
            <a:endParaRPr/>
          </a:p>
        </p:txBody>
      </p:sp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</a:t>
            </a:r>
            <a:r>
              <a:rPr lang="en"/>
              <a:t>his year’s public canvas featured greater than 10.4 million total users who placed at least one tile and a total tile count of greater than 160 million.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During peak r/place activity, greater than 5.9 million tiles were placed per hour with greater than 1.7 million users setting tiles per hour.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Statistics: </a:t>
            </a:r>
            <a:r>
              <a:rPr lang="en" u="sng">
                <a:solidFill>
                  <a:schemeClr val="hlink"/>
                </a:solidFill>
                <a:hlinkClick r:id="rId3"/>
              </a:rPr>
              <a:t>Top Communities</a:t>
            </a:r>
            <a:r>
              <a:rPr lang="en"/>
              <a:t> (Descending)</a:t>
            </a:r>
            <a:endParaRPr/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</a:t>
            </a:r>
            <a:r>
              <a:rPr lang="en"/>
              <a:t>r/placenl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r/placefrance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r/placecanada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r/osuplace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r/ainbowroad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r/placede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r/americanflaginplace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r/place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r/u cod mobile official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r/placestart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r/u microsoft surface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r/thebluecorner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r/cavestory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r/greenlattice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 r/theblackvoid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r/Place History 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516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On April 1, 2017, a social experiment created by Josh Wardle was conducted on Reddit for 72 hours.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Users on the website were allowed to place one pixel on a public communal canvas with a cooldown rate between 5-20 minutes.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results concluded with an amazing </a:t>
            </a:r>
            <a:r>
              <a:rPr lang="en" u="sng">
                <a:solidFill>
                  <a:schemeClr val="hlink"/>
                </a:solidFill>
                <a:hlinkClick r:id="rId3"/>
              </a:rPr>
              <a:t>time lapse</a:t>
            </a:r>
            <a:r>
              <a:rPr lang="en"/>
              <a:t> footage of the interactions between users on Reddit.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Over 1 million users participated.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0325" y="1152475"/>
            <a:ext cx="3251974" cy="243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r/Place 2022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405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5 years later on April 1, 2022, Reddit revived the social experiment with the re-introduction of r/place and the public communal canvas.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Size: (1000 x 1000) pixels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difference was that the canvas would double in size every day. 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8" y="463675"/>
            <a:ext cx="4224150" cy="421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Project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 research paper about r/place, it’s complete history in 2022, the community participation, and hub influence from popular nodes. 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Communities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3026300"/>
            <a:ext cx="756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on top of </a:t>
            </a:r>
            <a:r>
              <a:rPr lang="en"/>
              <a:t>Barabasi’s</a:t>
            </a:r>
            <a:r>
              <a:rPr lang="en"/>
              <a:t> description of what a community is, we </a:t>
            </a:r>
            <a:r>
              <a:rPr lang="en"/>
              <a:t>introduce</a:t>
            </a:r>
            <a:r>
              <a:rPr lang="en"/>
              <a:t> a new attribute, </a:t>
            </a:r>
            <a:r>
              <a:rPr b="1" lang="en"/>
              <a:t>longevity (resilience)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Therefore,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image on canvas = community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longevity = strong/weak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75" y="1017725"/>
            <a:ext cx="7134225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363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Day 1, Hour 5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r/Ukraine, r/Turkey, r/US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3707" y="0"/>
            <a:ext cx="515028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138" y="2176788"/>
            <a:ext cx="3171825" cy="126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2875" y="292200"/>
            <a:ext cx="6036425" cy="227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2875" y="2763150"/>
            <a:ext cx="6036426" cy="217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Findings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</a:t>
            </a:r>
            <a:r>
              <a:rPr lang="en"/>
              <a:t> Findings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811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Communities went to war over land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Action States: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Defend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Attack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here is an </a:t>
            </a:r>
            <a:r>
              <a:rPr lang="en" u="sng">
                <a:solidFill>
                  <a:schemeClr val="hlink"/>
                </a:solidFill>
                <a:hlinkClick r:id="rId3"/>
              </a:rPr>
              <a:t>example</a:t>
            </a:r>
            <a:r>
              <a:rPr lang="en"/>
              <a:t> of hubs influencing their community to attack r/France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here is an </a:t>
            </a:r>
            <a:r>
              <a:rPr lang="en" u="sng">
                <a:solidFill>
                  <a:schemeClr val="hlink"/>
                </a:solidFill>
                <a:hlinkClick r:id="rId4"/>
              </a:rPr>
              <a:t>example</a:t>
            </a:r>
            <a:r>
              <a:rPr lang="en"/>
              <a:t> of a hub attack r/osuplace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